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4" r:id="rId9"/>
    <p:sldId id="290" r:id="rId10"/>
    <p:sldId id="29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2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6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BE98E-AE27-42C6-8545-7F05620B7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D5E3F-E26F-493D-A894-5C42C90EF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BABE0-1AE2-4562-BEC7-250B370FA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7FD56B-1228-4A2E-B9F6-ECE9F938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8DE470-8D95-4AE7-B551-EA2DABAB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36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31A80A-238C-4CC9-B773-CF05FBC6A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D736F2-7AFB-4477-87EB-9AED561E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D2BE5-326D-42F9-982F-6D4F89A8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4C7A57-4B70-4AAB-84F8-B650A159F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AF97CC-7353-4DDD-990D-A2DEFB97C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95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9493713-0AF1-499B-B29F-B4DF86A9F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DF82E21-29C2-494C-8A8C-AE5E21E3B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37ECB8-F17D-42D7-BDB9-6E7E380A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9C3A4-812F-4439-BE4F-1006CE34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D88655-5A3C-405A-A9F4-39A56106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3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2D40F-04E6-4EB5-81CB-5F82D40A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3AFAA-5C0D-499F-85D9-AE9A5A52F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40E44-7394-4349-942E-0AF161142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746AD8-2BBF-48B6-A40A-639E8CA1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0905B5-5740-4ECC-A298-215C4C968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93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C3484F-955C-4F8D-8B41-CC2A36185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9D373B-DE7B-48A9-9FA0-3535C8CAC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45BBA-E0E8-4A93-8BCE-F37665DC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A5744-35DB-4845-B126-E41FEFE2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4D1227-4F11-4A3C-BECA-524F9DC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34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14474-70B1-418C-B63C-54F4F283E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03D0CA-7036-4B00-A0AB-033D0CB8F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35CC40-BE52-404F-B2E6-45EB3F3B7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7D569-A2E8-4919-9089-DEF99FEC3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FA856-0499-41D6-953F-CD912E65B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5D9EDB-5C37-40F9-9AC9-AC19FC09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50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DFB63-160F-462B-84F5-23A967757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65C607-D869-49C3-8940-F048A0C19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DF93FF-95F0-40FA-A40E-CA11080C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6834545-F66A-4C61-928D-4F73AE79C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0375B2-72E2-486F-831C-50485A0A0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936783-55FC-433F-82ED-CBD7FAC26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7C529AA-0512-447B-9661-4CCA8797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B898284-551A-40AE-99A1-B7D34E78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5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FF418-206E-4CC8-87EB-B63079AB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61545D7-349C-4F76-8194-D1FE4C6D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2332E0-E25C-475A-864B-20DBF65F7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CB38F3-D04A-4CDF-B36A-91E628431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349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058019-B891-473E-AC35-D4816FFB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354030D-C6DC-42E8-8110-D246A9D4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90EC8E-ECF0-4FC5-8D64-31314881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6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789EC-B7DC-454A-808C-EF8FBC132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B2B0B3-59D3-4BB8-B54A-4267B0CF6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0973FA-BC16-4B9C-A3A2-45E8A00CE3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2AE77D3-20D5-46B8-93E2-A8477D137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AC1115-77AE-4081-BAF0-E01E9731D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DD0D1-67A4-4C21-A5EE-20893BBC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3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E1BCFF-875A-4BDD-9B8B-272DBAEB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1BF3E74-36F1-458D-9317-9DB4B39482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D60595-EDE9-4960-9DEA-D5E71DE71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E521FB-5999-4E0F-82AB-E321BFFD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B3702B-A7F1-4D03-90B7-26772B135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090597-713D-4489-8C9D-F1737BEF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47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BCB71B9-8EB3-494B-852A-5B71E1AB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56BD5B-3974-453C-8076-49B2E2511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773DEB-4274-4587-BDC9-1CAC946B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29257-5540-4EBB-BA6D-621E477FA50D}" type="datetimeFigureOut">
              <a:rPr lang="zh-CN" altLang="en-US" smtClean="0"/>
              <a:t>2020/8/31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58F086-74CE-47AB-8A2E-2FDD0F956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759CCA-5FF8-4EEB-898E-272BF28D5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DBCDC-A7B2-4DFC-A11E-B8E8058A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74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D6D3CB-8CE8-4A2D-974C-7318BBA72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Crystal Mono Design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11173A-659E-4071-BC1A-6FD291252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Tolerance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225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17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12192000" cy="2957296"/>
          </a:xfrm>
          <a:prstGeom prst="rect">
            <a:avLst/>
          </a:prstGeom>
        </p:spPr>
      </p:pic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5652"/>
            <a:ext cx="12192000" cy="29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00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300"/>
            <a:ext cx="12192000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5652"/>
            <a:ext cx="12192000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300"/>
            <a:ext cx="12192000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5652"/>
            <a:ext cx="12192000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59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13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8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9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1BF941-6F61-484E-BB85-C05BA9E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Longitudinal shift tolerance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88063-5F42-41A0-B2AB-F61715D5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52901"/>
          </a:xfrm>
        </p:spPr>
        <p:txBody>
          <a:bodyPr>
            <a:normAutofit/>
          </a:bodyPr>
          <a:lstStyle/>
          <a:p>
            <a:r>
              <a:rPr lang="en-US" altLang="zh-CN" dirty="0"/>
              <a:t>	incident pulse duration: 100 fs</a:t>
            </a:r>
          </a:p>
          <a:p>
            <a:r>
              <a:rPr lang="en-US" altLang="zh-CN" dirty="0"/>
              <a:t>	sampling time window: 4000 fs</a:t>
            </a:r>
          </a:p>
          <a:p>
            <a:r>
              <a:rPr lang="en-US" altLang="zh-CN" dirty="0"/>
              <a:t>	slit width at focus: 	100 um (pulse duration, pulse-front tilt)</a:t>
            </a:r>
          </a:p>
          <a:p>
            <a:r>
              <a:rPr lang="en-US" altLang="zh-CN" dirty="0"/>
              <a:t>				7 um (bandwidth, throughput, central energy)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951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300"/>
            <a:ext cx="12192000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5652"/>
            <a:ext cx="12192000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77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300"/>
            <a:ext cx="12192000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5652"/>
            <a:ext cx="12192000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5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0B33A-FE9A-44FA-B83E-27ED5072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</a:t>
            </a:r>
            <a:r>
              <a:rPr lang="en-US" altLang="zh-CN" dirty="0"/>
              <a:t>. Parameters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5FEE8EE-EBD6-43D1-B137-99A844954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977990"/>
              </p:ext>
            </p:extLst>
          </p:nvPr>
        </p:nvGraphicFramePr>
        <p:xfrm>
          <a:off x="838200" y="182562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62103893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51729698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556823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4827841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647882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eV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Hkl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Miscut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108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17795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514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15275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34.35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2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12665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25.65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275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9481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27.98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3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49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50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20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72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38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5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5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2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9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B7E1C5-034E-4435-89E3-38A94464A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622300"/>
            <a:ext cx="12191996" cy="295729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E0330D-84FB-4231-A8D3-9939C285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715652"/>
            <a:ext cx="12191996" cy="295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1BF941-6F61-484E-BB85-C05BA9E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f1 optimization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88063-5F42-41A0-B2AB-F61715D5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52901"/>
          </a:xfrm>
        </p:spPr>
        <p:txBody>
          <a:bodyPr>
            <a:normAutofit/>
          </a:bodyPr>
          <a:lstStyle/>
          <a:p>
            <a:r>
              <a:rPr lang="en-US" altLang="zh-CN" dirty="0"/>
              <a:t>Simulating pulse duration as a function of f1.</a:t>
            </a:r>
          </a:p>
          <a:p>
            <a:r>
              <a:rPr lang="en-US" altLang="zh-CN" dirty="0"/>
              <a:t>	incident pulse duration: 400 fs</a:t>
            </a:r>
          </a:p>
          <a:p>
            <a:r>
              <a:rPr lang="en-US" altLang="zh-CN" dirty="0"/>
              <a:t>	sampling time window: 20000 fs</a:t>
            </a:r>
          </a:p>
          <a:p>
            <a:r>
              <a:rPr lang="en-US" altLang="zh-CN" dirty="0"/>
              <a:t>	slit width at focus: 2000 um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682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1BF941-6F61-484E-BB85-C05BA9E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Collimation error tolerance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88063-5F42-41A0-B2AB-F61715D5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52901"/>
          </a:xfrm>
        </p:spPr>
        <p:txBody>
          <a:bodyPr>
            <a:normAutofit/>
          </a:bodyPr>
          <a:lstStyle/>
          <a:p>
            <a:r>
              <a:rPr lang="en-US" altLang="zh-CN" dirty="0"/>
              <a:t>	incident pulse duration: 100 fs</a:t>
            </a:r>
          </a:p>
          <a:p>
            <a:r>
              <a:rPr lang="en-US" altLang="zh-CN" dirty="0"/>
              <a:t>	sampling time window: 10000 fs</a:t>
            </a:r>
          </a:p>
          <a:p>
            <a:r>
              <a:rPr lang="en-US" altLang="zh-CN" dirty="0"/>
              <a:t>	slit width at focus: 	100 um (pulse duration, pulse-front tilt)</a:t>
            </a:r>
          </a:p>
          <a:p>
            <a:r>
              <a:rPr lang="en-US" altLang="zh-CN" dirty="0"/>
              <a:t>				7 um (bandwidth, throughput, central energy)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8545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EAE49-9102-46A9-AFA9-9A304A4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5" name="内容占位符 4" descr="图片包含 黑暗, 空, 灯光, 房间&#10;&#10;描述已自动生成">
            <a:extLst>
              <a:ext uri="{FF2B5EF4-FFF2-40B4-BE49-F238E27FC236}">
                <a16:creationId xmlns:a16="http://schemas.microsoft.com/office/drawing/2014/main" id="{D2F224DE-F210-44C4-BBAE-611D8735F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69" y="1066369"/>
            <a:ext cx="5791631" cy="5791631"/>
          </a:xfrm>
        </p:spPr>
      </p:pic>
      <p:pic>
        <p:nvPicPr>
          <p:cNvPr id="7" name="图片 6" descr="地图上的文字&#10;&#10;描述已自动生成">
            <a:extLst>
              <a:ext uri="{FF2B5EF4-FFF2-40B4-BE49-F238E27FC236}">
                <a16:creationId xmlns:a16="http://schemas.microsoft.com/office/drawing/2014/main" id="{B5887944-F963-4002-AF3B-E311EDC83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50" y="1690688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3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EAE49-9102-46A9-AFA9-9A304A4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2). 15275 eV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87944-F963-4002-AF3B-E311EDC8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690688"/>
            <a:ext cx="5487650" cy="365843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8D87413-FB15-44EE-9893-F7C29BF37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369" y="1066369"/>
            <a:ext cx="5791631" cy="57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EAE49-9102-46A9-AFA9-9A304A4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3). 12665 eV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87944-F963-4002-AF3B-E311EDC8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690688"/>
            <a:ext cx="5487650" cy="365843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8D87413-FB15-44EE-9893-F7C29BF37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369" y="1066369"/>
            <a:ext cx="5791631" cy="57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3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EAE49-9102-46A9-AFA9-9A304A4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4). 9481 eV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887944-F963-4002-AF3B-E311EDC83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50" y="1690688"/>
            <a:ext cx="5487650" cy="3658433"/>
          </a:xfrm>
          <a:prstGeom prst="rect">
            <a:avLst/>
          </a:prstGeom>
        </p:spPr>
      </p:pic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88D87413-FB15-44EE-9893-F7C29BF37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369" y="1066369"/>
            <a:ext cx="5791631" cy="57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A1BF941-6F61-484E-BB85-C05BA9EF0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Crystal pitch angle tolerance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A88063-5F42-41A0-B2AB-F61715D55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52901"/>
          </a:xfrm>
        </p:spPr>
        <p:txBody>
          <a:bodyPr>
            <a:normAutofit/>
          </a:bodyPr>
          <a:lstStyle/>
          <a:p>
            <a:r>
              <a:rPr lang="en-US" altLang="zh-CN" dirty="0"/>
              <a:t>	incident pulse duration: 100 fs</a:t>
            </a:r>
          </a:p>
          <a:p>
            <a:r>
              <a:rPr lang="en-US" altLang="zh-CN" dirty="0"/>
              <a:t>	sampling time window: 4000 fs</a:t>
            </a:r>
          </a:p>
          <a:p>
            <a:r>
              <a:rPr lang="en-US" altLang="zh-CN" dirty="0"/>
              <a:t>	slit width at focus: 	100 um (pulse duration, pulse-front tilt)</a:t>
            </a:r>
          </a:p>
          <a:p>
            <a:r>
              <a:rPr lang="en-US" altLang="zh-CN" dirty="0"/>
              <a:t>				7 um (bandwidth, throughput, central energy)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911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07A7E-8633-447B-B500-CBA0A795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01"/>
            <a:ext cx="10515600" cy="5460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1). 17795 eV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22C409-50BE-4872-B21F-6C7B849F8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22300"/>
            <a:ext cx="12192000" cy="29572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5C7B1E-8CD7-4360-AD21-8C8265303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715652"/>
            <a:ext cx="12192000" cy="295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8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2511</TotalTime>
  <Words>307</Words>
  <Application>Microsoft Office PowerPoint</Application>
  <PresentationFormat>宽屏</PresentationFormat>
  <Paragraphs>67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4" baseType="lpstr">
      <vt:lpstr>等线</vt:lpstr>
      <vt:lpstr>等线 Light</vt:lpstr>
      <vt:lpstr>Arial</vt:lpstr>
      <vt:lpstr>Office 主题​​</vt:lpstr>
      <vt:lpstr>Crystal Mono Design</vt:lpstr>
      <vt:lpstr>i. Parameters</vt:lpstr>
      <vt:lpstr>1. f1 optimization</vt:lpstr>
      <vt:lpstr>1). 17795 eV</vt:lpstr>
      <vt:lpstr>2). 15275 eV</vt:lpstr>
      <vt:lpstr>3). 12665 eV</vt:lpstr>
      <vt:lpstr>4). 9481 eV</vt:lpstr>
      <vt:lpstr>2. Crystal pitch angle tolerance</vt:lpstr>
      <vt:lpstr>1). 17795 eV</vt:lpstr>
      <vt:lpstr>1). 17795 eV</vt:lpstr>
      <vt:lpstr>2). 15275 eV</vt:lpstr>
      <vt:lpstr>2). 15275 eV</vt:lpstr>
      <vt:lpstr>3). 12665 eV</vt:lpstr>
      <vt:lpstr>3). 12665 eV</vt:lpstr>
      <vt:lpstr>4). 9481 eV</vt:lpstr>
      <vt:lpstr>4). 9481 eV</vt:lpstr>
      <vt:lpstr>3. Longitudinal shift tolerance</vt:lpstr>
      <vt:lpstr>1). 17795 eV</vt:lpstr>
      <vt:lpstr>1). 17795 eV</vt:lpstr>
      <vt:lpstr>1). 17795 eV</vt:lpstr>
      <vt:lpstr>2). 15275 eV</vt:lpstr>
      <vt:lpstr>2). 15275 eV</vt:lpstr>
      <vt:lpstr>2). 15275 eV</vt:lpstr>
      <vt:lpstr>3). 12665 eV</vt:lpstr>
      <vt:lpstr>3). 12665 eV</vt:lpstr>
      <vt:lpstr>3). 12665 eV</vt:lpstr>
      <vt:lpstr>4). 9481 eV</vt:lpstr>
      <vt:lpstr>4). 9481 eV</vt:lpstr>
      <vt:lpstr>4). 9481 eV</vt:lpstr>
      <vt:lpstr>4. Collimation error tolerance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Crystal Mono Design</dc:title>
  <dc:creator>Nan Wang</dc:creator>
  <cp:lastModifiedBy>Nan Wang</cp:lastModifiedBy>
  <cp:revision>52</cp:revision>
  <dcterms:created xsi:type="dcterms:W3CDTF">2020-08-31T09:34:32Z</dcterms:created>
  <dcterms:modified xsi:type="dcterms:W3CDTF">2020-09-02T03:26:16Z</dcterms:modified>
</cp:coreProperties>
</file>